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7"/>
    <p:sldId id="257" r:id="rId28"/>
    <p:sldId id="258" r:id="rId29"/>
    <p:sldId id="259" r:id="rId30"/>
    <p:sldId id="260" r:id="rId31"/>
    <p:sldId id="261" r:id="rId32"/>
    <p:sldId id="262" r:id="rId33"/>
    <p:sldId id="263" r:id="rId34"/>
    <p:sldId id="264" r:id="rId35"/>
    <p:sldId id="265" r:id="rId36"/>
    <p:sldId id="266" r:id="rId37"/>
    <p:sldId id="267" r:id="rId38"/>
    <p:sldId id="268" r:id="rId39"/>
    <p:sldId id="269" r:id="rId40"/>
    <p:sldId id="270" r:id="rId41"/>
    <p:sldId id="271" r:id="rId42"/>
    <p:sldId id="272" r:id="rId43"/>
    <p:sldId id="273" r:id="rId44"/>
    <p:sldId id="274" r:id="rId45"/>
    <p:sldId id="275" r:id="rId46"/>
    <p:sldId id="276" r:id="rId47"/>
    <p:sldId id="277" r:id="rId48"/>
  </p:sldIdLst>
  <p:sldSz cx="18288000" cy="10287000"/>
  <p:notesSz cx="6858000" cy="9144000"/>
  <p:embeddedFontLst>
    <p:embeddedFont>
      <p:font typeface="Montserrat Classic" charset="1" panose="00000500000000000000"/>
      <p:regular r:id="rId6"/>
    </p:embeddedFont>
    <p:embeddedFont>
      <p:font typeface="Montserrat Classic Bold" charset="1" panose="00000800000000000000"/>
      <p:regular r:id="rId7"/>
    </p:embeddedFont>
    <p:embeddedFont>
      <p:font typeface="Sifonn" charset="1" panose="00000000000000000000"/>
      <p:regular r:id="rId8"/>
    </p:embeddedFont>
    <p:embeddedFont>
      <p:font typeface="Arimo" charset="1" panose="020B0604020202020204"/>
      <p:regular r:id="rId9"/>
    </p:embeddedFont>
    <p:embeddedFont>
      <p:font typeface="Arimo Bold" charset="1" panose="020B0704020202020204"/>
      <p:regular r:id="rId10"/>
    </p:embeddedFont>
    <p:embeddedFont>
      <p:font typeface="Arimo Italics" charset="1" panose="020B0604020202090204"/>
      <p:regular r:id="rId11"/>
    </p:embeddedFont>
    <p:embeddedFont>
      <p:font typeface="Arimo Bold Italics" charset="1" panose="020B0704020202090204"/>
      <p:regular r:id="rId12"/>
    </p:embeddedFont>
    <p:embeddedFont>
      <p:font typeface="Antic" charset="1" panose="00000000000000000000"/>
      <p:regular r:id="rId13"/>
    </p:embeddedFont>
    <p:embeddedFont>
      <p:font typeface="Antic Bold" charset="1" panose="00000000000000000000"/>
      <p:regular r:id="rId14"/>
    </p:embeddedFont>
    <p:embeddedFont>
      <p:font typeface="Antic Italics" charset="1" panose="00000000000000000000"/>
      <p:regular r:id="rId15"/>
    </p:embeddedFont>
    <p:embeddedFont>
      <p:font typeface="Antic Bold Italics" charset="1" panose="00000000000000000000"/>
      <p:regular r:id="rId16"/>
    </p:embeddedFont>
    <p:embeddedFont>
      <p:font typeface="Noto Sans" charset="1" panose="020B0502040504020204"/>
      <p:regular r:id="rId17"/>
    </p:embeddedFont>
    <p:embeddedFont>
      <p:font typeface="Noto Sans Bold" charset="1" panose="020B0802040504020204"/>
      <p:regular r:id="rId18"/>
    </p:embeddedFont>
    <p:embeddedFont>
      <p:font typeface="Noto Sans Italics" charset="1" panose="020B0502040504090204"/>
      <p:regular r:id="rId19"/>
    </p:embeddedFont>
    <p:embeddedFont>
      <p:font typeface="Noto Sans Bold Italics" charset="1" panose="020B0802040504090204"/>
      <p:regular r:id="rId20"/>
    </p:embeddedFont>
    <p:embeddedFont>
      <p:font typeface="Open Sans" charset="1" panose="020B0606030504020204"/>
      <p:regular r:id="rId21"/>
    </p:embeddedFont>
    <p:embeddedFont>
      <p:font typeface="Open Sans Bold" charset="1" panose="020B0806030504020204"/>
      <p:regular r:id="rId22"/>
    </p:embeddedFont>
    <p:embeddedFont>
      <p:font typeface="Open Sans Italics" charset="1" panose="020B0606030504020204"/>
      <p:regular r:id="rId23"/>
    </p:embeddedFont>
    <p:embeddedFont>
      <p:font typeface="Open Sans Bold Italics" charset="1" panose="020B0806030504020204"/>
      <p:regular r:id="rId24"/>
    </p:embeddedFont>
    <p:embeddedFont>
      <p:font typeface="Open Sans Extra Bold" charset="1" panose="020B0906030804020204"/>
      <p:regular r:id="rId25"/>
    </p:embeddedFont>
    <p:embeddedFont>
      <p:font typeface="Open Sans Extra Bold Italics" charset="1" panose="020B0906030804020204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slides/slide1.xml" Type="http://schemas.openxmlformats.org/officeDocument/2006/relationships/slide"/><Relationship Id="rId28" Target="slides/slide2.xml" Type="http://schemas.openxmlformats.org/officeDocument/2006/relationships/slide"/><Relationship Id="rId29" Target="slides/slide3.xml" Type="http://schemas.openxmlformats.org/officeDocument/2006/relationships/slide"/><Relationship Id="rId3" Target="viewProps.xml" Type="http://schemas.openxmlformats.org/officeDocument/2006/relationships/viewProps"/><Relationship Id="rId30" Target="slides/slide4.xml" Type="http://schemas.openxmlformats.org/officeDocument/2006/relationships/slide"/><Relationship Id="rId31" Target="slides/slide5.xml" Type="http://schemas.openxmlformats.org/officeDocument/2006/relationships/slide"/><Relationship Id="rId32" Target="slides/slide6.xml" Type="http://schemas.openxmlformats.org/officeDocument/2006/relationships/slide"/><Relationship Id="rId33" Target="slides/slide7.xml" Type="http://schemas.openxmlformats.org/officeDocument/2006/relationships/slide"/><Relationship Id="rId34" Target="slides/slide8.xml" Type="http://schemas.openxmlformats.org/officeDocument/2006/relationships/slide"/><Relationship Id="rId35" Target="slides/slide9.xml" Type="http://schemas.openxmlformats.org/officeDocument/2006/relationships/slide"/><Relationship Id="rId36" Target="slides/slide10.xml" Type="http://schemas.openxmlformats.org/officeDocument/2006/relationships/slide"/><Relationship Id="rId37" Target="slides/slide11.xml" Type="http://schemas.openxmlformats.org/officeDocument/2006/relationships/slide"/><Relationship Id="rId38" Target="slides/slide12.xml" Type="http://schemas.openxmlformats.org/officeDocument/2006/relationships/slide"/><Relationship Id="rId39" Target="slides/slide13.xml" Type="http://schemas.openxmlformats.org/officeDocument/2006/relationships/slide"/><Relationship Id="rId4" Target="theme/theme1.xml" Type="http://schemas.openxmlformats.org/officeDocument/2006/relationships/theme"/><Relationship Id="rId40" Target="slides/slide14.xml" Type="http://schemas.openxmlformats.org/officeDocument/2006/relationships/slide"/><Relationship Id="rId41" Target="slides/slide15.xml" Type="http://schemas.openxmlformats.org/officeDocument/2006/relationships/slide"/><Relationship Id="rId42" Target="slides/slide16.xml" Type="http://schemas.openxmlformats.org/officeDocument/2006/relationships/slide"/><Relationship Id="rId43" Target="slides/slide17.xml" Type="http://schemas.openxmlformats.org/officeDocument/2006/relationships/slide"/><Relationship Id="rId44" Target="slides/slide18.xml" Type="http://schemas.openxmlformats.org/officeDocument/2006/relationships/slide"/><Relationship Id="rId45" Target="slides/slide19.xml" Type="http://schemas.openxmlformats.org/officeDocument/2006/relationships/slide"/><Relationship Id="rId46" Target="slides/slide20.xml" Type="http://schemas.openxmlformats.org/officeDocument/2006/relationships/slide"/><Relationship Id="rId47" Target="slides/slide21.xml" Type="http://schemas.openxmlformats.org/officeDocument/2006/relationships/slide"/><Relationship Id="rId48" Target="slides/slide22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Relationship Id="rId3" Target="../media/image27.svg" Type="http://schemas.openxmlformats.org/officeDocument/2006/relationships/image"/><Relationship Id="rId4" Target="../media/image28.png" Type="http://schemas.openxmlformats.org/officeDocument/2006/relationships/image"/><Relationship Id="rId5" Target="../media/image29.svg" Type="http://schemas.openxmlformats.org/officeDocument/2006/relationships/image"/><Relationship Id="rId6" Target="../media/image30.png" Type="http://schemas.openxmlformats.org/officeDocument/2006/relationships/image"/><Relationship Id="rId7" Target="../media/image31.svg" Type="http://schemas.openxmlformats.org/officeDocument/2006/relationships/image"/><Relationship Id="rId8" Target="../media/image23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Relationship Id="rId3" Target="../media/image27.svg" Type="http://schemas.openxmlformats.org/officeDocument/2006/relationships/image"/><Relationship Id="rId4" Target="../media/image28.png" Type="http://schemas.openxmlformats.org/officeDocument/2006/relationships/image"/><Relationship Id="rId5" Target="../media/image29.svg" Type="http://schemas.openxmlformats.org/officeDocument/2006/relationships/image"/><Relationship Id="rId6" Target="../media/image30.png" Type="http://schemas.openxmlformats.org/officeDocument/2006/relationships/image"/><Relationship Id="rId7" Target="../media/image31.svg" Type="http://schemas.openxmlformats.org/officeDocument/2006/relationships/image"/><Relationship Id="rId8" Target="../media/image24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Relationship Id="rId3" Target="../media/image27.svg" Type="http://schemas.openxmlformats.org/officeDocument/2006/relationships/image"/><Relationship Id="rId4" Target="../media/image28.png" Type="http://schemas.openxmlformats.org/officeDocument/2006/relationships/image"/><Relationship Id="rId5" Target="../media/image29.svg" Type="http://schemas.openxmlformats.org/officeDocument/2006/relationships/image"/><Relationship Id="rId6" Target="../media/image30.png" Type="http://schemas.openxmlformats.org/officeDocument/2006/relationships/image"/><Relationship Id="rId7" Target="../media/image31.svg" Type="http://schemas.openxmlformats.org/officeDocument/2006/relationships/image"/><Relationship Id="rId8" Target="../media/image25.pn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Relationship Id="rId3" Target="../media/image27.svg" Type="http://schemas.openxmlformats.org/officeDocument/2006/relationships/image"/><Relationship Id="rId4" Target="../media/image28.png" Type="http://schemas.openxmlformats.org/officeDocument/2006/relationships/image"/><Relationship Id="rId5" Target="../media/image29.svg" Type="http://schemas.openxmlformats.org/officeDocument/2006/relationships/image"/><Relationship Id="rId6" Target="../media/image30.png" Type="http://schemas.openxmlformats.org/officeDocument/2006/relationships/image"/><Relationship Id="rId7" Target="../media/image31.svg" Type="http://schemas.openxmlformats.org/officeDocument/2006/relationships/image"/><Relationship Id="rId8" Target="../media/image33.pn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4.pn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7.svg" Type="http://schemas.openxmlformats.org/officeDocument/2006/relationships/image"/><Relationship Id="rId2" Target="../media/image35.png" Type="http://schemas.openxmlformats.org/officeDocument/2006/relationships/image"/><Relationship Id="rId3" Target="../media/image18.png" Type="http://schemas.openxmlformats.org/officeDocument/2006/relationships/image"/><Relationship Id="rId4" Target="../media/image19.sv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Relationship Id="rId7" Target="../media/image7.png" Type="http://schemas.openxmlformats.org/officeDocument/2006/relationships/image"/><Relationship Id="rId8" Target="../media/image8.svg" Type="http://schemas.openxmlformats.org/officeDocument/2006/relationships/image"/><Relationship Id="rId9" Target="../media/image36.pn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8.png" Type="http://schemas.openxmlformats.org/officeDocument/2006/relationships/image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16.png" Type="http://schemas.openxmlformats.org/officeDocument/2006/relationships/image"/><Relationship Id="rId5" Target="../media/image17.svg" Type="http://schemas.openxmlformats.org/officeDocument/2006/relationships/image"/><Relationship Id="rId6" Target="../media/image18.png" Type="http://schemas.openxmlformats.org/officeDocument/2006/relationships/image"/><Relationship Id="rId7" Target="../media/image19.svg" Type="http://schemas.openxmlformats.org/officeDocument/2006/relationships/image"/><Relationship Id="rId8" Target="../media/image10.png" Type="http://schemas.openxmlformats.org/officeDocument/2006/relationships/image"/><Relationship Id="rId9" Target="../media/image11.svg" Type="http://schemas.openxmlformats.org/officeDocument/2006/relationships/image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9.png" Type="http://schemas.openxmlformats.org/officeDocument/2006/relationships/image"/><Relationship Id="rId3" Target="../media/image40.svg" Type="http://schemas.openxmlformats.org/officeDocument/2006/relationships/image"/><Relationship Id="rId4" Target="../media/image41.png" Type="http://schemas.openxmlformats.org/officeDocument/2006/relationships/image"/><Relationship Id="rId5" Target="../media/image42.svg" Type="http://schemas.openxmlformats.org/officeDocument/2006/relationships/image"/><Relationship Id="rId6" Target="../media/image43.png" Type="http://schemas.openxmlformats.org/officeDocument/2006/relationships/image"/><Relationship Id="rId7" Target="../media/image44.png" Type="http://schemas.openxmlformats.org/officeDocument/2006/relationships/image"/><Relationship Id="rId8" Target="../media/image45.png" Type="http://schemas.openxmlformats.org/officeDocument/2006/relationships/image"/><Relationship Id="rId9" Target="../media/image46.png" Type="http://schemas.openxmlformats.org/officeDocument/2006/relationships/image"/></Relationships>
</file>

<file path=ppt/slides/_rels/slide1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8.png" Type="http://schemas.openxmlformats.org/officeDocument/2006/relationships/image"/><Relationship Id="rId11" Target="../media/image49.png" Type="http://schemas.openxmlformats.org/officeDocument/2006/relationships/image"/><Relationship Id="rId12" Target="../media/image50.png" Type="http://schemas.openxmlformats.org/officeDocument/2006/relationships/image"/><Relationship Id="rId2" Target="../media/image39.png" Type="http://schemas.openxmlformats.org/officeDocument/2006/relationships/image"/><Relationship Id="rId3" Target="../media/image40.svg" Type="http://schemas.openxmlformats.org/officeDocument/2006/relationships/image"/><Relationship Id="rId4" Target="../media/image41.png" Type="http://schemas.openxmlformats.org/officeDocument/2006/relationships/image"/><Relationship Id="rId5" Target="../media/image42.svg" Type="http://schemas.openxmlformats.org/officeDocument/2006/relationships/image"/><Relationship Id="rId6" Target="../media/image43.png" Type="http://schemas.openxmlformats.org/officeDocument/2006/relationships/image"/><Relationship Id="rId7" Target="../media/image45.png" Type="http://schemas.openxmlformats.org/officeDocument/2006/relationships/image"/><Relationship Id="rId8" Target="../media/image46.png" Type="http://schemas.openxmlformats.org/officeDocument/2006/relationships/image"/><Relationship Id="rId9" Target="../media/image47.png" Type="http://schemas.openxmlformats.org/officeDocument/2006/relationships/image"/></Relationships>
</file>

<file path=ppt/slides/_rels/slide1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9.png" Type="http://schemas.openxmlformats.org/officeDocument/2006/relationships/image"/><Relationship Id="rId3" Target="../media/image40.svg" Type="http://schemas.openxmlformats.org/officeDocument/2006/relationships/image"/><Relationship Id="rId4" Target="../media/image41.png" Type="http://schemas.openxmlformats.org/officeDocument/2006/relationships/image"/><Relationship Id="rId5" Target="../media/image42.svg" Type="http://schemas.openxmlformats.org/officeDocument/2006/relationships/image"/><Relationship Id="rId6" Target="../media/image51.png" Type="http://schemas.openxmlformats.org/officeDocument/2006/relationships/image"/><Relationship Id="rId7" Target="../media/image52.png" Type="http://schemas.openxmlformats.org/officeDocument/2006/relationships/image"/><Relationship Id="rId8" Target="../media/image53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9.pn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/Relationships>
</file>

<file path=ppt/slides/_rels/slide2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9.png" Type="http://schemas.openxmlformats.org/officeDocument/2006/relationships/image"/><Relationship Id="rId3" Target="../media/image40.svg" Type="http://schemas.openxmlformats.org/officeDocument/2006/relationships/image"/><Relationship Id="rId4" Target="../media/image41.png" Type="http://schemas.openxmlformats.org/officeDocument/2006/relationships/image"/><Relationship Id="rId5" Target="../media/image42.svg" Type="http://schemas.openxmlformats.org/officeDocument/2006/relationships/image"/><Relationship Id="rId6" Target="../media/image54.png" Type="http://schemas.openxmlformats.org/officeDocument/2006/relationships/image"/><Relationship Id="rId7" Target="../media/image55.png" Type="http://schemas.openxmlformats.org/officeDocument/2006/relationships/image"/></Relationships>
</file>

<file path=ppt/slides/_rels/slide2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8.png" Type="http://schemas.openxmlformats.org/officeDocument/2006/relationships/image"/><Relationship Id="rId2" Target="../media/image39.png" Type="http://schemas.openxmlformats.org/officeDocument/2006/relationships/image"/><Relationship Id="rId3" Target="../media/image40.svg" Type="http://schemas.openxmlformats.org/officeDocument/2006/relationships/image"/><Relationship Id="rId4" Target="../media/image41.png" Type="http://schemas.openxmlformats.org/officeDocument/2006/relationships/image"/><Relationship Id="rId5" Target="../media/image42.svg" Type="http://schemas.openxmlformats.org/officeDocument/2006/relationships/image"/><Relationship Id="rId6" Target="../media/image52.png" Type="http://schemas.openxmlformats.org/officeDocument/2006/relationships/image"/><Relationship Id="rId7" Target="../media/image53.png" Type="http://schemas.openxmlformats.org/officeDocument/2006/relationships/image"/><Relationship Id="rId8" Target="../media/image56.png" Type="http://schemas.openxmlformats.org/officeDocument/2006/relationships/image"/><Relationship Id="rId9" Target="../media/image57.png" Type="http://schemas.openxmlformats.org/officeDocument/2006/relationships/image"/></Relationships>
</file>

<file path=ppt/slides/_rels/slide2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9.png" Type="http://schemas.openxmlformats.org/officeDocument/2006/relationships/image"/><Relationship Id="rId3" Target="../media/image40.svg" Type="http://schemas.openxmlformats.org/officeDocument/2006/relationships/image"/><Relationship Id="rId4" Target="../media/image41.png" Type="http://schemas.openxmlformats.org/officeDocument/2006/relationships/image"/><Relationship Id="rId5" Target="../media/image42.svg" Type="http://schemas.openxmlformats.org/officeDocument/2006/relationships/image"/><Relationship Id="rId6" Target="../media/image54.png" Type="http://schemas.openxmlformats.org/officeDocument/2006/relationships/image"/><Relationship Id="rId7" Target="../media/image55.png" Type="http://schemas.openxmlformats.org/officeDocument/2006/relationships/image"/><Relationship Id="rId8" Target="../media/image59.png" Type="http://schemas.openxmlformats.org/officeDocument/2006/relationships/image"/><Relationship Id="rId9" Target="../media/image60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0.png" Type="http://schemas.openxmlformats.org/officeDocument/2006/relationships/image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16.png" Type="http://schemas.openxmlformats.org/officeDocument/2006/relationships/image"/><Relationship Id="rId5" Target="../media/image17.svg" Type="http://schemas.openxmlformats.org/officeDocument/2006/relationships/image"/><Relationship Id="rId6" Target="../media/image18.png" Type="http://schemas.openxmlformats.org/officeDocument/2006/relationships/image"/><Relationship Id="rId7" Target="../media/image19.svg" Type="http://schemas.openxmlformats.org/officeDocument/2006/relationships/image"/><Relationship Id="rId8" Target="../media/image10.png" Type="http://schemas.openxmlformats.org/officeDocument/2006/relationships/image"/><Relationship Id="rId9" Target="../media/image11.sv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png" Type="http://schemas.openxmlformats.org/officeDocument/2006/relationships/image"/><Relationship Id="rId4" Target="../media/image23.png" Type="http://schemas.openxmlformats.org/officeDocument/2006/relationships/image"/><Relationship Id="rId5" Target="../media/image24.png" Type="http://schemas.openxmlformats.org/officeDocument/2006/relationships/image"/><Relationship Id="rId6" Target="../media/image25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Relationship Id="rId3" Target="../media/image27.svg" Type="http://schemas.openxmlformats.org/officeDocument/2006/relationships/image"/><Relationship Id="rId4" Target="../media/image28.png" Type="http://schemas.openxmlformats.org/officeDocument/2006/relationships/image"/><Relationship Id="rId5" Target="../media/image29.svg" Type="http://schemas.openxmlformats.org/officeDocument/2006/relationships/image"/><Relationship Id="rId6" Target="../media/image30.png" Type="http://schemas.openxmlformats.org/officeDocument/2006/relationships/image"/><Relationship Id="rId7" Target="../media/image31.svg" Type="http://schemas.openxmlformats.org/officeDocument/2006/relationships/image"/><Relationship Id="rId8" Target="../media/image32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D93A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00279" y="2170867"/>
            <a:ext cx="1521668" cy="380417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598688" y="5938546"/>
            <a:ext cx="3734859" cy="3734859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5400000">
            <a:off x="15776407" y="8147069"/>
            <a:ext cx="2965786" cy="741446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0">
            <a:off x="13587128" y="66245"/>
            <a:ext cx="4589663" cy="4589663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3437837" y="4478044"/>
            <a:ext cx="11412326" cy="27781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199"/>
              </a:lnSpc>
            </a:pPr>
            <a:r>
              <a:rPr lang="en-US" sz="7999">
                <a:solidFill>
                  <a:srgbClr val="FFFFFF"/>
                </a:solidFill>
                <a:latin typeface="Open Sans Bold"/>
              </a:rPr>
              <a:t>Текущее состояние системы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7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464572" y="0"/>
            <a:ext cx="2168572" cy="1084286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true" flipV="true" rot="-10033706">
            <a:off x="10221987" y="-889700"/>
            <a:ext cx="8416613" cy="4208306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10800000">
            <a:off x="13677769" y="5607709"/>
            <a:ext cx="4248281" cy="2124141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8"/>
          <a:srcRect l="0" t="0" r="0" b="0"/>
          <a:stretch>
            <a:fillRect/>
          </a:stretch>
        </p:blipFill>
        <p:spPr>
          <a:xfrm flipH="false" flipV="false" rot="0">
            <a:off x="3583842" y="960022"/>
            <a:ext cx="11120315" cy="9295376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76708" y="157497"/>
            <a:ext cx="11027389" cy="7026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98"/>
              </a:lnSpc>
            </a:pPr>
            <a:r>
              <a:rPr lang="en-US" sz="4212">
                <a:solidFill>
                  <a:srgbClr val="3D93A7"/>
                </a:solidFill>
                <a:latin typeface="Noto Sans Bold"/>
              </a:rPr>
              <a:t>Диаграмма вариантов использования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76708" y="1157303"/>
            <a:ext cx="3097560" cy="10998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480"/>
              </a:lnSpc>
            </a:pPr>
            <a:r>
              <a:rPr lang="en-US" sz="3200">
                <a:solidFill>
                  <a:srgbClr val="A25150"/>
                </a:solidFill>
                <a:latin typeface="Open Sans Bold"/>
              </a:rPr>
              <a:t>"Мои</a:t>
            </a:r>
          </a:p>
          <a:p>
            <a:pPr algn="just" marL="0" indent="0" lvl="0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A25150"/>
                </a:solidFill>
                <a:latin typeface="Open Sans Bold"/>
              </a:rPr>
              <a:t>мероприятия"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7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464572" y="0"/>
            <a:ext cx="2168572" cy="1084286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true" flipV="true" rot="-10033706">
            <a:off x="10221987" y="-889700"/>
            <a:ext cx="8416613" cy="4208306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10800000">
            <a:off x="13677769" y="5607709"/>
            <a:ext cx="4248281" cy="2124141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8"/>
          <a:srcRect l="0" t="0" r="0" b="0"/>
          <a:stretch>
            <a:fillRect/>
          </a:stretch>
        </p:blipFill>
        <p:spPr>
          <a:xfrm flipH="false" flipV="false" rot="0">
            <a:off x="2955996" y="2492316"/>
            <a:ext cx="12376008" cy="6023567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239818" y="829807"/>
            <a:ext cx="11027389" cy="7026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98"/>
              </a:lnSpc>
            </a:pPr>
            <a:r>
              <a:rPr lang="en-US" sz="4212">
                <a:solidFill>
                  <a:srgbClr val="3D93A7"/>
                </a:solidFill>
                <a:latin typeface="Noto Sans Bold"/>
              </a:rPr>
              <a:t>Диаграмма вариантов использования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39818" y="1714873"/>
            <a:ext cx="6822589" cy="5378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A25150"/>
                </a:solidFill>
                <a:latin typeface="Open Sans Bold"/>
              </a:rPr>
              <a:t>"Подтверждение присутствия"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7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464572" y="0"/>
            <a:ext cx="2168572" cy="1084286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true" flipV="true" rot="-10033706">
            <a:off x="10221987" y="-889700"/>
            <a:ext cx="8416613" cy="4208306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10800000">
            <a:off x="13677769" y="5607709"/>
            <a:ext cx="4248281" cy="2124141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8"/>
          <a:srcRect l="0" t="0" r="0" b="0"/>
          <a:stretch>
            <a:fillRect/>
          </a:stretch>
        </p:blipFill>
        <p:spPr>
          <a:xfrm flipH="false" flipV="false" rot="0">
            <a:off x="2239338" y="1832731"/>
            <a:ext cx="13809325" cy="7549958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239916" y="157497"/>
            <a:ext cx="11027389" cy="7026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98"/>
              </a:lnSpc>
            </a:pPr>
            <a:r>
              <a:rPr lang="en-US" sz="4212">
                <a:solidFill>
                  <a:srgbClr val="3D93A7"/>
                </a:solidFill>
                <a:latin typeface="Noto Sans Bold"/>
              </a:rPr>
              <a:t>Диаграмма вариантов использования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39916" y="1157303"/>
            <a:ext cx="3408313" cy="5378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A25150"/>
                </a:solidFill>
                <a:latin typeface="Open Sans Bold"/>
              </a:rPr>
              <a:t>"Пользователь"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7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464572" y="0"/>
            <a:ext cx="2168572" cy="1084286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true" flipV="true" rot="-10033706">
            <a:off x="10221987" y="-889700"/>
            <a:ext cx="8416613" cy="4208306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10800000">
            <a:off x="13677769" y="5607709"/>
            <a:ext cx="4248281" cy="2124141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8"/>
          <a:srcRect l="0" t="3612" r="0" b="3612"/>
          <a:stretch>
            <a:fillRect/>
          </a:stretch>
        </p:blipFill>
        <p:spPr>
          <a:xfrm flipH="false" flipV="false" rot="0">
            <a:off x="6942101" y="0"/>
            <a:ext cx="11345899" cy="102870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239916" y="475468"/>
            <a:ext cx="6702185" cy="14455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898"/>
              </a:lnSpc>
            </a:pPr>
            <a:r>
              <a:rPr lang="en-US" sz="4212">
                <a:solidFill>
                  <a:srgbClr val="3D93A7"/>
                </a:solidFill>
                <a:latin typeface="Noto Sans Bold"/>
              </a:rPr>
              <a:t>Диаграмма вариантов</a:t>
            </a:r>
          </a:p>
          <a:p>
            <a:pPr>
              <a:lnSpc>
                <a:spcPts val="5898"/>
              </a:lnSpc>
            </a:pPr>
            <a:r>
              <a:rPr lang="en-US" sz="4212">
                <a:solidFill>
                  <a:srgbClr val="3D93A7"/>
                </a:solidFill>
                <a:latin typeface="Noto Sans Bold"/>
              </a:rPr>
              <a:t> использования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39916" y="2149565"/>
            <a:ext cx="5448151" cy="5378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A25150"/>
                </a:solidFill>
                <a:latin typeface="Open Sans Bold"/>
              </a:rPr>
              <a:t>"Создание мероприятия"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D93A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512556" y="6785752"/>
            <a:ext cx="2682543" cy="2682543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574675" y="0"/>
                  </a:moveTo>
                  <a:lnTo>
                    <a:pt x="812800" y="238125"/>
                  </a:lnTo>
                  <a:lnTo>
                    <a:pt x="812800" y="574675"/>
                  </a:lnTo>
                  <a:lnTo>
                    <a:pt x="574675" y="812800"/>
                  </a:lnTo>
                  <a:lnTo>
                    <a:pt x="238125" y="812800"/>
                  </a:lnTo>
                  <a:lnTo>
                    <a:pt x="0" y="574675"/>
                  </a:lnTo>
                  <a:lnTo>
                    <a:pt x="0" y="238125"/>
                  </a:lnTo>
                  <a:lnTo>
                    <a:pt x="238125" y="0"/>
                  </a:lnTo>
                  <a:lnTo>
                    <a:pt x="574675" y="0"/>
                  </a:lnTo>
                  <a:close/>
                </a:path>
              </a:pathLst>
            </a:custGeom>
            <a:solidFill>
              <a:srgbClr val="C4E6E5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63500" y="15875"/>
              <a:ext cx="685800" cy="733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505517" y="6785752"/>
            <a:ext cx="2682543" cy="2682543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574675" y="0"/>
                  </a:moveTo>
                  <a:lnTo>
                    <a:pt x="812800" y="238125"/>
                  </a:lnTo>
                  <a:lnTo>
                    <a:pt x="812800" y="574675"/>
                  </a:lnTo>
                  <a:lnTo>
                    <a:pt x="574675" y="812800"/>
                  </a:lnTo>
                  <a:lnTo>
                    <a:pt x="238125" y="812800"/>
                  </a:lnTo>
                  <a:lnTo>
                    <a:pt x="0" y="574675"/>
                  </a:lnTo>
                  <a:lnTo>
                    <a:pt x="0" y="238125"/>
                  </a:lnTo>
                  <a:lnTo>
                    <a:pt x="238125" y="0"/>
                  </a:lnTo>
                  <a:lnTo>
                    <a:pt x="574675" y="0"/>
                  </a:lnTo>
                  <a:close/>
                </a:path>
              </a:pathLst>
            </a:custGeom>
            <a:solidFill>
              <a:srgbClr val="C4E6E5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63500" y="15875"/>
              <a:ext cx="685800" cy="733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8505251" y="3837695"/>
            <a:ext cx="2682543" cy="2682543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574675" y="0"/>
                  </a:moveTo>
                  <a:lnTo>
                    <a:pt x="812800" y="238125"/>
                  </a:lnTo>
                  <a:lnTo>
                    <a:pt x="812800" y="574675"/>
                  </a:lnTo>
                  <a:lnTo>
                    <a:pt x="574675" y="812800"/>
                  </a:lnTo>
                  <a:lnTo>
                    <a:pt x="238125" y="812800"/>
                  </a:lnTo>
                  <a:lnTo>
                    <a:pt x="0" y="574675"/>
                  </a:lnTo>
                  <a:lnTo>
                    <a:pt x="0" y="238125"/>
                  </a:lnTo>
                  <a:lnTo>
                    <a:pt x="238125" y="0"/>
                  </a:lnTo>
                  <a:lnTo>
                    <a:pt x="574675" y="0"/>
                  </a:lnTo>
                  <a:close/>
                </a:path>
              </a:pathLst>
            </a:custGeom>
            <a:solidFill>
              <a:srgbClr val="C4E6E5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63500" y="15875"/>
              <a:ext cx="685800" cy="733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1564429" y="3837695"/>
            <a:ext cx="2682543" cy="2682543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574675" y="0"/>
                  </a:moveTo>
                  <a:lnTo>
                    <a:pt x="812800" y="238125"/>
                  </a:lnTo>
                  <a:lnTo>
                    <a:pt x="812800" y="574675"/>
                  </a:lnTo>
                  <a:lnTo>
                    <a:pt x="574675" y="812800"/>
                  </a:lnTo>
                  <a:lnTo>
                    <a:pt x="238125" y="812800"/>
                  </a:lnTo>
                  <a:lnTo>
                    <a:pt x="0" y="574675"/>
                  </a:lnTo>
                  <a:lnTo>
                    <a:pt x="0" y="238125"/>
                  </a:lnTo>
                  <a:lnTo>
                    <a:pt x="238125" y="0"/>
                  </a:lnTo>
                  <a:lnTo>
                    <a:pt x="574675" y="0"/>
                  </a:lnTo>
                  <a:close/>
                </a:path>
              </a:pathLst>
            </a:custGeom>
            <a:solidFill>
              <a:srgbClr val="C4E6E5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63500" y="15875"/>
              <a:ext cx="685800" cy="733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4576757" y="3837695"/>
            <a:ext cx="2682543" cy="2682543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574675" y="0"/>
                  </a:moveTo>
                  <a:lnTo>
                    <a:pt x="812800" y="238125"/>
                  </a:lnTo>
                  <a:lnTo>
                    <a:pt x="812800" y="574675"/>
                  </a:lnTo>
                  <a:lnTo>
                    <a:pt x="574675" y="812800"/>
                  </a:lnTo>
                  <a:lnTo>
                    <a:pt x="238125" y="812800"/>
                  </a:lnTo>
                  <a:lnTo>
                    <a:pt x="0" y="574675"/>
                  </a:lnTo>
                  <a:lnTo>
                    <a:pt x="0" y="238125"/>
                  </a:lnTo>
                  <a:lnTo>
                    <a:pt x="238125" y="0"/>
                  </a:lnTo>
                  <a:lnTo>
                    <a:pt x="574675" y="0"/>
                  </a:lnTo>
                  <a:close/>
                </a:path>
              </a:pathLst>
            </a:custGeom>
            <a:solidFill>
              <a:srgbClr val="C4E6E5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63500" y="15875"/>
              <a:ext cx="685800" cy="733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4576757" y="829596"/>
            <a:ext cx="2682543" cy="2682543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574675" y="0"/>
                  </a:moveTo>
                  <a:lnTo>
                    <a:pt x="812800" y="238125"/>
                  </a:lnTo>
                  <a:lnTo>
                    <a:pt x="812800" y="574675"/>
                  </a:lnTo>
                  <a:lnTo>
                    <a:pt x="574675" y="812800"/>
                  </a:lnTo>
                  <a:lnTo>
                    <a:pt x="238125" y="812800"/>
                  </a:lnTo>
                  <a:lnTo>
                    <a:pt x="0" y="574675"/>
                  </a:lnTo>
                  <a:lnTo>
                    <a:pt x="0" y="238125"/>
                  </a:lnTo>
                  <a:lnTo>
                    <a:pt x="238125" y="0"/>
                  </a:lnTo>
                  <a:lnTo>
                    <a:pt x="574675" y="0"/>
                  </a:lnTo>
                  <a:close/>
                </a:path>
              </a:pathLst>
            </a:custGeom>
            <a:solidFill>
              <a:srgbClr val="C4E6E5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63500" y="15875"/>
              <a:ext cx="685800" cy="733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-729953" y="674817"/>
            <a:ext cx="11428104" cy="225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9042"/>
              </a:lnSpc>
            </a:pPr>
            <a:r>
              <a:rPr lang="en-US" sz="6458">
                <a:solidFill>
                  <a:srgbClr val="FFFFFF"/>
                </a:solidFill>
                <a:latin typeface="Montserrat Classic Bold"/>
              </a:rPr>
              <a:t>Требования к ролям и правам доступа</a:t>
            </a:r>
          </a:p>
        </p:txBody>
      </p:sp>
      <p:pic>
        <p:nvPicPr>
          <p:cNvPr name="Picture 21" id="21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00279" y="2170867"/>
            <a:ext cx="1521668" cy="380417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381817" y="4885497"/>
            <a:ext cx="4994251" cy="4994251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84758" y="3012614"/>
            <a:ext cx="5421189" cy="1413671"/>
            <a:chOff x="0" y="0"/>
            <a:chExt cx="1427803" cy="372325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1427803" cy="372325"/>
            </a:xfrm>
            <a:custGeom>
              <a:avLst/>
              <a:gdLst/>
              <a:ahLst/>
              <a:cxnLst/>
              <a:rect r="r" b="b" t="t" l="l"/>
              <a:pathLst>
                <a:path h="372325" w="1427803">
                  <a:moveTo>
                    <a:pt x="72832" y="0"/>
                  </a:moveTo>
                  <a:lnTo>
                    <a:pt x="1354971" y="0"/>
                  </a:lnTo>
                  <a:cubicBezTo>
                    <a:pt x="1395195" y="0"/>
                    <a:pt x="1427803" y="32608"/>
                    <a:pt x="1427803" y="72832"/>
                  </a:cubicBezTo>
                  <a:lnTo>
                    <a:pt x="1427803" y="299493"/>
                  </a:lnTo>
                  <a:cubicBezTo>
                    <a:pt x="1427803" y="339717"/>
                    <a:pt x="1395195" y="372325"/>
                    <a:pt x="1354971" y="372325"/>
                  </a:cubicBezTo>
                  <a:lnTo>
                    <a:pt x="72832" y="372325"/>
                  </a:lnTo>
                  <a:cubicBezTo>
                    <a:pt x="32608" y="372325"/>
                    <a:pt x="0" y="339717"/>
                    <a:pt x="0" y="299493"/>
                  </a:cubicBezTo>
                  <a:lnTo>
                    <a:pt x="0" y="72832"/>
                  </a:lnTo>
                  <a:cubicBezTo>
                    <a:pt x="0" y="32608"/>
                    <a:pt x="32608" y="0"/>
                    <a:pt x="72832" y="0"/>
                  </a:cubicBezTo>
                  <a:close/>
                </a:path>
              </a:pathLst>
            </a:custGeom>
            <a:solidFill>
              <a:srgbClr val="3D93A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968123" y="3110130"/>
            <a:ext cx="1008297" cy="1297105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224041" y="445100"/>
            <a:ext cx="14183218" cy="10022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284"/>
              </a:lnSpc>
            </a:pPr>
            <a:r>
              <a:rPr lang="en-US" sz="5917">
                <a:solidFill>
                  <a:srgbClr val="000000"/>
                </a:solidFill>
                <a:latin typeface="Open Sans"/>
              </a:rPr>
              <a:t>Требования к ролям и правам доступа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260417" y="3361936"/>
            <a:ext cx="3089856" cy="6388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214"/>
              </a:lnSpc>
            </a:pPr>
            <a:r>
              <a:rPr lang="en-US" sz="3724">
                <a:solidFill>
                  <a:srgbClr val="FFFFFF"/>
                </a:solidFill>
                <a:latin typeface="Antic Bold"/>
              </a:rPr>
              <a:t>Роль "Гость"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584758" y="5356141"/>
            <a:ext cx="5421189" cy="1413671"/>
            <a:chOff x="0" y="0"/>
            <a:chExt cx="1427803" cy="372325"/>
          </a:xfrm>
        </p:grpSpPr>
        <p:sp>
          <p:nvSpPr>
            <p:cNvPr name="Freeform 9" id="9"/>
            <p:cNvSpPr/>
            <p:nvPr/>
          </p:nvSpPr>
          <p:spPr>
            <a:xfrm>
              <a:off x="0" y="0"/>
              <a:ext cx="1427803" cy="372325"/>
            </a:xfrm>
            <a:custGeom>
              <a:avLst/>
              <a:gdLst/>
              <a:ahLst/>
              <a:cxnLst/>
              <a:rect r="r" b="b" t="t" l="l"/>
              <a:pathLst>
                <a:path h="372325" w="1427803">
                  <a:moveTo>
                    <a:pt x="72832" y="0"/>
                  </a:moveTo>
                  <a:lnTo>
                    <a:pt x="1354971" y="0"/>
                  </a:lnTo>
                  <a:cubicBezTo>
                    <a:pt x="1395195" y="0"/>
                    <a:pt x="1427803" y="32608"/>
                    <a:pt x="1427803" y="72832"/>
                  </a:cubicBezTo>
                  <a:lnTo>
                    <a:pt x="1427803" y="299493"/>
                  </a:lnTo>
                  <a:cubicBezTo>
                    <a:pt x="1427803" y="339717"/>
                    <a:pt x="1395195" y="372325"/>
                    <a:pt x="1354971" y="372325"/>
                  </a:cubicBezTo>
                  <a:lnTo>
                    <a:pt x="72832" y="372325"/>
                  </a:lnTo>
                  <a:cubicBezTo>
                    <a:pt x="32608" y="372325"/>
                    <a:pt x="0" y="339717"/>
                    <a:pt x="0" y="299493"/>
                  </a:cubicBezTo>
                  <a:lnTo>
                    <a:pt x="0" y="72832"/>
                  </a:lnTo>
                  <a:cubicBezTo>
                    <a:pt x="0" y="32608"/>
                    <a:pt x="32608" y="0"/>
                    <a:pt x="72832" y="0"/>
                  </a:cubicBezTo>
                  <a:close/>
                </a:path>
              </a:pathLst>
            </a:custGeom>
            <a:solidFill>
              <a:srgbClr val="3D93A7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976420" y="5744697"/>
            <a:ext cx="3799849" cy="6388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214"/>
              </a:lnSpc>
            </a:pPr>
            <a:r>
              <a:rPr lang="en-US" sz="3724">
                <a:solidFill>
                  <a:srgbClr val="FFFFFF"/>
                </a:solidFill>
                <a:latin typeface="Antic Bold"/>
              </a:rPr>
              <a:t>Роль "Студент"</a:t>
            </a:r>
          </a:p>
        </p:txBody>
      </p:sp>
      <p:pic>
        <p:nvPicPr>
          <p:cNvPr name="Picture 12" id="1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968123" y="5453657"/>
            <a:ext cx="1008297" cy="1297105"/>
          </a:xfrm>
          <a:prstGeom prst="rect">
            <a:avLst/>
          </a:prstGeom>
        </p:spPr>
      </p:pic>
      <p:grpSp>
        <p:nvGrpSpPr>
          <p:cNvPr name="Group 13" id="13"/>
          <p:cNvGrpSpPr/>
          <p:nvPr/>
        </p:nvGrpSpPr>
        <p:grpSpPr>
          <a:xfrm rot="0">
            <a:off x="9825074" y="2508323"/>
            <a:ext cx="8103387" cy="1917962"/>
            <a:chOff x="0" y="0"/>
            <a:chExt cx="10804516" cy="2557283"/>
          </a:xfrm>
        </p:grpSpPr>
        <p:grpSp>
          <p:nvGrpSpPr>
            <p:cNvPr name="Group 14" id="14"/>
            <p:cNvGrpSpPr/>
            <p:nvPr/>
          </p:nvGrpSpPr>
          <p:grpSpPr>
            <a:xfrm rot="0">
              <a:off x="0" y="0"/>
              <a:ext cx="10804516" cy="2557283"/>
              <a:chOff x="0" y="0"/>
              <a:chExt cx="2134225" cy="505142"/>
            </a:xfrm>
          </p:grpSpPr>
          <p:sp>
            <p:nvSpPr>
              <p:cNvPr name="Freeform 15" id="15"/>
              <p:cNvSpPr/>
              <p:nvPr/>
            </p:nvSpPr>
            <p:spPr>
              <a:xfrm>
                <a:off x="0" y="0"/>
                <a:ext cx="2134225" cy="505142"/>
              </a:xfrm>
              <a:custGeom>
                <a:avLst/>
                <a:gdLst/>
                <a:ahLst/>
                <a:cxnLst/>
                <a:rect r="r" b="b" t="t" l="l"/>
                <a:pathLst>
                  <a:path h="505142" w="2134225">
                    <a:moveTo>
                      <a:pt x="48725" y="0"/>
                    </a:moveTo>
                    <a:lnTo>
                      <a:pt x="2085500" y="0"/>
                    </a:lnTo>
                    <a:cubicBezTo>
                      <a:pt x="2112410" y="0"/>
                      <a:pt x="2134225" y="21815"/>
                      <a:pt x="2134225" y="48725"/>
                    </a:cubicBezTo>
                    <a:lnTo>
                      <a:pt x="2134225" y="456417"/>
                    </a:lnTo>
                    <a:cubicBezTo>
                      <a:pt x="2134225" y="469340"/>
                      <a:pt x="2129092" y="481733"/>
                      <a:pt x="2119954" y="490871"/>
                    </a:cubicBezTo>
                    <a:cubicBezTo>
                      <a:pt x="2110816" y="500009"/>
                      <a:pt x="2098423" y="505142"/>
                      <a:pt x="2085500" y="505142"/>
                    </a:cubicBezTo>
                    <a:lnTo>
                      <a:pt x="48725" y="505142"/>
                    </a:lnTo>
                    <a:cubicBezTo>
                      <a:pt x="21815" y="505142"/>
                      <a:pt x="0" y="483327"/>
                      <a:pt x="0" y="456417"/>
                    </a:cubicBezTo>
                    <a:lnTo>
                      <a:pt x="0" y="48725"/>
                    </a:lnTo>
                    <a:cubicBezTo>
                      <a:pt x="0" y="35802"/>
                      <a:pt x="5134" y="23409"/>
                      <a:pt x="14271" y="14271"/>
                    </a:cubicBezTo>
                    <a:cubicBezTo>
                      <a:pt x="23409" y="5134"/>
                      <a:pt x="35802" y="0"/>
                      <a:pt x="48725" y="0"/>
                    </a:cubicBezTo>
                    <a:close/>
                  </a:path>
                </a:pathLst>
              </a:custGeom>
              <a:solidFill>
                <a:srgbClr val="3D93A7"/>
              </a:solidFill>
            </p:spPr>
          </p:sp>
          <p:sp>
            <p:nvSpPr>
              <p:cNvPr name="TextBox 16" id="16"/>
              <p:cNvSpPr txBox="true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pic>
          <p:nvPicPr>
            <p:cNvPr name="Picture 17" id="17"/>
            <p:cNvPicPr>
              <a:picLocks noChangeAspect="true"/>
            </p:cNvPicPr>
            <p:nvPr/>
          </p:nvPicPr>
          <p:blipFill>
            <a:blip r:embed="rId2"/>
            <a:srcRect l="0" t="0" r="0" b="0"/>
            <a:stretch>
              <a:fillRect/>
            </a:stretch>
          </p:blipFill>
          <p:spPr>
            <a:xfrm flipH="false" flipV="false" rot="0">
              <a:off x="597995" y="125747"/>
              <a:ext cx="1890139" cy="2431536"/>
            </a:xfrm>
            <a:prstGeom prst="rect">
              <a:avLst/>
            </a:prstGeom>
          </p:spPr>
        </p:pic>
      </p:grpSp>
      <p:sp>
        <p:nvSpPr>
          <p:cNvPr name="TextBox 18" id="18"/>
          <p:cNvSpPr txBox="true"/>
          <p:nvPr/>
        </p:nvSpPr>
        <p:spPr>
          <a:xfrm rot="0">
            <a:off x="11882177" y="2810346"/>
            <a:ext cx="5677387" cy="12960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214"/>
              </a:lnSpc>
            </a:pPr>
            <a:r>
              <a:rPr lang="en-US" sz="3724">
                <a:solidFill>
                  <a:srgbClr val="FFFFFF"/>
                </a:solidFill>
                <a:latin typeface="Antic Bold"/>
              </a:rPr>
              <a:t>Роль "Ответственный </a:t>
            </a:r>
          </a:p>
          <a:p>
            <a:pPr>
              <a:lnSpc>
                <a:spcPts val="5214"/>
              </a:lnSpc>
            </a:pPr>
            <a:r>
              <a:rPr lang="en-US" sz="3724">
                <a:solidFill>
                  <a:srgbClr val="FFFFFF"/>
                </a:solidFill>
                <a:latin typeface="Antic Bold"/>
              </a:rPr>
              <a:t>за мероприятие"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9825074" y="5356141"/>
            <a:ext cx="8103387" cy="1917962"/>
            <a:chOff x="0" y="0"/>
            <a:chExt cx="10804516" cy="2557283"/>
          </a:xfrm>
        </p:grpSpPr>
        <p:grpSp>
          <p:nvGrpSpPr>
            <p:cNvPr name="Group 20" id="20"/>
            <p:cNvGrpSpPr/>
            <p:nvPr/>
          </p:nvGrpSpPr>
          <p:grpSpPr>
            <a:xfrm rot="0">
              <a:off x="0" y="0"/>
              <a:ext cx="10804516" cy="2557283"/>
              <a:chOff x="0" y="0"/>
              <a:chExt cx="2134225" cy="505142"/>
            </a:xfrm>
          </p:grpSpPr>
          <p:sp>
            <p:nvSpPr>
              <p:cNvPr name="Freeform 21" id="21"/>
              <p:cNvSpPr/>
              <p:nvPr/>
            </p:nvSpPr>
            <p:spPr>
              <a:xfrm>
                <a:off x="0" y="0"/>
                <a:ext cx="2134225" cy="505142"/>
              </a:xfrm>
              <a:custGeom>
                <a:avLst/>
                <a:gdLst/>
                <a:ahLst/>
                <a:cxnLst/>
                <a:rect r="r" b="b" t="t" l="l"/>
                <a:pathLst>
                  <a:path h="505142" w="2134225">
                    <a:moveTo>
                      <a:pt x="48725" y="0"/>
                    </a:moveTo>
                    <a:lnTo>
                      <a:pt x="2085500" y="0"/>
                    </a:lnTo>
                    <a:cubicBezTo>
                      <a:pt x="2112410" y="0"/>
                      <a:pt x="2134225" y="21815"/>
                      <a:pt x="2134225" y="48725"/>
                    </a:cubicBezTo>
                    <a:lnTo>
                      <a:pt x="2134225" y="456417"/>
                    </a:lnTo>
                    <a:cubicBezTo>
                      <a:pt x="2134225" y="469340"/>
                      <a:pt x="2129092" y="481733"/>
                      <a:pt x="2119954" y="490871"/>
                    </a:cubicBezTo>
                    <a:cubicBezTo>
                      <a:pt x="2110816" y="500009"/>
                      <a:pt x="2098423" y="505142"/>
                      <a:pt x="2085500" y="505142"/>
                    </a:cubicBezTo>
                    <a:lnTo>
                      <a:pt x="48725" y="505142"/>
                    </a:lnTo>
                    <a:cubicBezTo>
                      <a:pt x="21815" y="505142"/>
                      <a:pt x="0" y="483327"/>
                      <a:pt x="0" y="456417"/>
                    </a:cubicBezTo>
                    <a:lnTo>
                      <a:pt x="0" y="48725"/>
                    </a:lnTo>
                    <a:cubicBezTo>
                      <a:pt x="0" y="35802"/>
                      <a:pt x="5134" y="23409"/>
                      <a:pt x="14271" y="14271"/>
                    </a:cubicBezTo>
                    <a:cubicBezTo>
                      <a:pt x="23409" y="5134"/>
                      <a:pt x="35802" y="0"/>
                      <a:pt x="48725" y="0"/>
                    </a:cubicBezTo>
                    <a:close/>
                  </a:path>
                </a:pathLst>
              </a:custGeom>
              <a:solidFill>
                <a:srgbClr val="3D93A7"/>
              </a:solidFill>
            </p:spPr>
          </p:sp>
          <p:sp>
            <p:nvSpPr>
              <p:cNvPr name="TextBox 22" id="22"/>
              <p:cNvSpPr txBox="true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pic>
          <p:nvPicPr>
            <p:cNvPr name="Picture 23" id="23"/>
            <p:cNvPicPr>
              <a:picLocks noChangeAspect="true"/>
            </p:cNvPicPr>
            <p:nvPr/>
          </p:nvPicPr>
          <p:blipFill>
            <a:blip r:embed="rId2"/>
            <a:srcRect l="0" t="0" r="0" b="0"/>
            <a:stretch>
              <a:fillRect/>
            </a:stretch>
          </p:blipFill>
          <p:spPr>
            <a:xfrm flipH="false" flipV="false" rot="0">
              <a:off x="597995" y="125747"/>
              <a:ext cx="1890139" cy="2431536"/>
            </a:xfrm>
            <a:prstGeom prst="rect">
              <a:avLst/>
            </a:prstGeom>
          </p:spPr>
        </p:pic>
      </p:grpSp>
      <p:sp>
        <p:nvSpPr>
          <p:cNvPr name="TextBox 24" id="24"/>
          <p:cNvSpPr txBox="true"/>
          <p:nvPr/>
        </p:nvSpPr>
        <p:spPr>
          <a:xfrm rot="0">
            <a:off x="11740743" y="5957609"/>
            <a:ext cx="5828178" cy="6388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214"/>
              </a:lnSpc>
            </a:pPr>
            <a:r>
              <a:rPr lang="en-US" sz="3724">
                <a:solidFill>
                  <a:srgbClr val="FFFFFF"/>
                </a:solidFill>
                <a:latin typeface="Antic Bold"/>
              </a:rPr>
              <a:t>Роль "Администратор"</a:t>
            </a:r>
          </a:p>
        </p:txBody>
      </p:sp>
      <p:pic>
        <p:nvPicPr>
          <p:cNvPr name="Picture 25" id="25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true" flipV="true" rot="7186922">
            <a:off x="-2001280" y="9273763"/>
            <a:ext cx="3598300" cy="179915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53628" t="0" r="0" b="868"/>
          <a:stretch>
            <a:fillRect/>
          </a:stretch>
        </p:blipFill>
        <p:spPr>
          <a:xfrm flipH="false" flipV="false" rot="9799725">
            <a:off x="15992309" y="8283620"/>
            <a:ext cx="3134510" cy="1949360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10800000">
            <a:off x="6005948" y="8444833"/>
            <a:ext cx="5151605" cy="2575802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5400000">
            <a:off x="16688674" y="838491"/>
            <a:ext cx="1521668" cy="380417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7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5400000">
            <a:off x="14424296" y="1933630"/>
            <a:ext cx="5151605" cy="2575802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10800000">
            <a:off x="13869558" y="892593"/>
            <a:ext cx="3389742" cy="1694871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true" flipV="true" rot="5400000">
            <a:off x="-899575" y="2199138"/>
            <a:ext cx="3598300" cy="179915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53628" t="0" r="0" b="868"/>
          <a:stretch>
            <a:fillRect/>
          </a:stretch>
        </p:blipFill>
        <p:spPr>
          <a:xfrm flipH="false" flipV="false" rot="-10800000">
            <a:off x="0" y="3330166"/>
            <a:ext cx="3134510" cy="194936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10"/>
          <a:srcRect l="0" t="0" r="0" b="0"/>
          <a:stretch>
            <a:fillRect/>
          </a:stretch>
        </p:blipFill>
        <p:spPr>
          <a:xfrm flipH="false" flipV="false" rot="0">
            <a:off x="447043" y="5797334"/>
            <a:ext cx="4086713" cy="4086713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4150098" y="3011982"/>
            <a:ext cx="11082281" cy="36765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4707"/>
              </a:lnSpc>
            </a:pPr>
            <a:r>
              <a:rPr lang="en-US" sz="10505">
                <a:solidFill>
                  <a:srgbClr val="3D93A7"/>
                </a:solidFill>
                <a:latin typeface="Montserrat Classic Bold"/>
              </a:rPr>
              <a:t>Макеты интерфейса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5400000">
            <a:off x="-770231" y="7984411"/>
            <a:ext cx="3080925" cy="1540462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28700" y="4774684"/>
            <a:ext cx="2950531" cy="737633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770231" y="1595264"/>
            <a:ext cx="4059212" cy="8459056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0">
            <a:off x="13971450" y="1595264"/>
            <a:ext cx="4059212" cy="8469336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8"/>
          <a:srcRect l="0" t="0" r="0" b="0"/>
          <a:stretch>
            <a:fillRect/>
          </a:stretch>
        </p:blipFill>
        <p:spPr>
          <a:xfrm flipH="false" flipV="false" rot="0">
            <a:off x="9561608" y="1584984"/>
            <a:ext cx="4085992" cy="8459056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9"/>
          <a:srcRect l="0" t="0" r="0" b="0"/>
          <a:stretch>
            <a:fillRect/>
          </a:stretch>
        </p:blipFill>
        <p:spPr>
          <a:xfrm flipH="false" flipV="false" rot="0">
            <a:off x="5158055" y="1584984"/>
            <a:ext cx="4074940" cy="8448776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479109" y="515731"/>
            <a:ext cx="7981147" cy="9211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02"/>
              </a:lnSpc>
            </a:pPr>
            <a:r>
              <a:rPr lang="en-US" sz="5358">
                <a:solidFill>
                  <a:srgbClr val="3D93A7"/>
                </a:solidFill>
                <a:latin typeface="Noto Sans Bold"/>
              </a:rPr>
              <a:t>Макеты интерфейса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208073" y="731203"/>
            <a:ext cx="6822589" cy="5378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A25150"/>
                </a:solidFill>
                <a:latin typeface="Open Sans Bold"/>
              </a:rPr>
              <a:t>Студент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5400000">
            <a:off x="-770231" y="7984411"/>
            <a:ext cx="3080925" cy="1540462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28700" y="4774684"/>
            <a:ext cx="2950531" cy="737633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770231" y="1595264"/>
            <a:ext cx="4059212" cy="8459056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0">
            <a:off x="9561608" y="1584984"/>
            <a:ext cx="4085992" cy="8459056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8"/>
          <a:srcRect l="0" t="0" r="0" b="0"/>
          <a:stretch>
            <a:fillRect/>
          </a:stretch>
        </p:blipFill>
        <p:spPr>
          <a:xfrm flipH="false" flipV="false" rot="0">
            <a:off x="5158055" y="1584984"/>
            <a:ext cx="4074940" cy="8448776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9"/>
          <a:srcRect l="0" t="0" r="0" b="0"/>
          <a:stretch>
            <a:fillRect/>
          </a:stretch>
        </p:blipFill>
        <p:spPr>
          <a:xfrm flipH="false" flipV="false" rot="0">
            <a:off x="5244094" y="1595264"/>
            <a:ext cx="3988393" cy="8438496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10"/>
          <a:srcRect l="0" t="0" r="0" b="0"/>
          <a:stretch>
            <a:fillRect/>
          </a:stretch>
        </p:blipFill>
        <p:spPr>
          <a:xfrm flipH="false" flipV="false" rot="0">
            <a:off x="770231" y="1595264"/>
            <a:ext cx="4019722" cy="8438496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11"/>
          <a:srcRect l="0" t="0" r="0" b="0"/>
          <a:stretch>
            <a:fillRect/>
          </a:stretch>
        </p:blipFill>
        <p:spPr>
          <a:xfrm flipH="false" flipV="false" rot="0">
            <a:off x="9652096" y="1595264"/>
            <a:ext cx="3993217" cy="8438496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2"/>
          <a:srcRect l="0" t="0" r="0" b="0"/>
          <a:stretch>
            <a:fillRect/>
          </a:stretch>
        </p:blipFill>
        <p:spPr>
          <a:xfrm flipH="false" flipV="false" rot="0">
            <a:off x="13971450" y="1595264"/>
            <a:ext cx="3955545" cy="8438496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479109" y="515731"/>
            <a:ext cx="7981147" cy="9211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02"/>
              </a:lnSpc>
            </a:pPr>
            <a:r>
              <a:rPr lang="en-US" sz="5358">
                <a:solidFill>
                  <a:srgbClr val="3D93A7"/>
                </a:solidFill>
                <a:latin typeface="Noto Sans Bold"/>
              </a:rPr>
              <a:t>Макеты интерфейса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208073" y="731203"/>
            <a:ext cx="6822589" cy="5378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A25150"/>
                </a:solidFill>
                <a:latin typeface="Open Sans Bold"/>
              </a:rPr>
              <a:t>Студент (темный вариант)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5400000">
            <a:off x="-770231" y="7984411"/>
            <a:ext cx="3080925" cy="1540462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28700" y="4774684"/>
            <a:ext cx="2950531" cy="737633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6"/>
          <a:srcRect l="0" t="0" r="0" b="1825"/>
          <a:stretch>
            <a:fillRect/>
          </a:stretch>
        </p:blipFill>
        <p:spPr>
          <a:xfrm flipH="false" flipV="false" rot="0">
            <a:off x="211352" y="1721740"/>
            <a:ext cx="8932648" cy="8386755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0">
            <a:off x="9453780" y="1721740"/>
            <a:ext cx="4157608" cy="12982866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8"/>
          <a:srcRect l="0" t="0" r="0" b="0"/>
          <a:stretch>
            <a:fillRect/>
          </a:stretch>
        </p:blipFill>
        <p:spPr>
          <a:xfrm flipH="false" flipV="false" rot="0">
            <a:off x="13925713" y="1721740"/>
            <a:ext cx="4031017" cy="8386755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479109" y="515731"/>
            <a:ext cx="7981147" cy="9211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02"/>
              </a:lnSpc>
            </a:pPr>
            <a:r>
              <a:rPr lang="en-US" sz="5358">
                <a:solidFill>
                  <a:srgbClr val="3D93A7"/>
                </a:solidFill>
                <a:latin typeface="Noto Sans Bold"/>
              </a:rPr>
              <a:t>Макеты интерфейса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168057" y="563356"/>
            <a:ext cx="8886662" cy="5378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A25150"/>
                </a:solidFill>
                <a:latin typeface="Open Sans Bold"/>
              </a:rPr>
              <a:t>Ответственный за мероприятия 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D93A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44930" y="506206"/>
            <a:ext cx="10102783" cy="9306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02"/>
              </a:lnSpc>
            </a:pPr>
            <a:r>
              <a:rPr lang="en-US" sz="5358">
                <a:solidFill>
                  <a:srgbClr val="FFFFFF"/>
                </a:solidFill>
                <a:latin typeface="Sifonn"/>
              </a:rPr>
              <a:t>Текущее состояние системы</a:t>
            </a: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5400000">
            <a:off x="-1547102" y="6039235"/>
            <a:ext cx="5151605" cy="2575802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11944" r="0" b="7665"/>
          <a:stretch>
            <a:fillRect/>
          </a:stretch>
        </p:blipFill>
        <p:spPr>
          <a:xfrm flipH="false" flipV="false" rot="0">
            <a:off x="1639393" y="1547338"/>
            <a:ext cx="15009214" cy="8355601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53628" t="0" r="0" b="868"/>
          <a:stretch>
            <a:fillRect/>
          </a:stretch>
        </p:blipFill>
        <p:spPr>
          <a:xfrm flipH="false" flipV="false" rot="5327671">
            <a:off x="16075904" y="295768"/>
            <a:ext cx="3206648" cy="1994223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5400000">
            <a:off x="-770231" y="7984411"/>
            <a:ext cx="3080925" cy="1540462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28700" y="4774684"/>
            <a:ext cx="2950531" cy="737633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770231" y="3363629"/>
            <a:ext cx="10917553" cy="5251279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0">
            <a:off x="12589069" y="1962901"/>
            <a:ext cx="3876715" cy="8052735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479109" y="515731"/>
            <a:ext cx="7981147" cy="9211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02"/>
              </a:lnSpc>
            </a:pPr>
            <a:r>
              <a:rPr lang="en-US" sz="5358">
                <a:solidFill>
                  <a:srgbClr val="3D93A7"/>
                </a:solidFill>
                <a:latin typeface="Noto Sans Bold"/>
              </a:rPr>
              <a:t>Макеты интерфейса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168057" y="563356"/>
            <a:ext cx="8886662" cy="5378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A25150"/>
                </a:solidFill>
                <a:latin typeface="Open Sans Bold"/>
              </a:rPr>
              <a:t>Ответственный за мероприятия 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5400000">
            <a:off x="-770231" y="7984411"/>
            <a:ext cx="3080925" cy="1540462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28700" y="4774684"/>
            <a:ext cx="2950531" cy="737633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9453780" y="1721740"/>
            <a:ext cx="4157608" cy="12982866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0">
            <a:off x="13925713" y="1721740"/>
            <a:ext cx="4031017" cy="8386755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8"/>
          <a:srcRect l="0" t="0" r="0" b="0"/>
          <a:stretch>
            <a:fillRect/>
          </a:stretch>
        </p:blipFill>
        <p:spPr>
          <a:xfrm flipH="false" flipV="false" rot="0">
            <a:off x="211352" y="1721740"/>
            <a:ext cx="8793576" cy="8386755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9"/>
          <a:srcRect l="0" t="0" r="0" b="0"/>
          <a:stretch>
            <a:fillRect/>
          </a:stretch>
        </p:blipFill>
        <p:spPr>
          <a:xfrm flipH="false" flipV="false" rot="0">
            <a:off x="9453780" y="1721740"/>
            <a:ext cx="4157608" cy="13644214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10"/>
          <a:srcRect l="0" t="0" r="0" b="0"/>
          <a:stretch>
            <a:fillRect/>
          </a:stretch>
        </p:blipFill>
        <p:spPr>
          <a:xfrm flipH="false" flipV="false" rot="0">
            <a:off x="13925713" y="1721740"/>
            <a:ext cx="3998668" cy="8386755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479109" y="515731"/>
            <a:ext cx="7981147" cy="9211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02"/>
              </a:lnSpc>
            </a:pPr>
            <a:r>
              <a:rPr lang="en-US" sz="5358">
                <a:solidFill>
                  <a:srgbClr val="3D93A7"/>
                </a:solidFill>
                <a:latin typeface="Noto Sans Bold"/>
              </a:rPr>
              <a:t>Макеты интерфейса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168057" y="563356"/>
            <a:ext cx="8886662" cy="10998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A25150"/>
                </a:solidFill>
                <a:latin typeface="Open Sans Bold"/>
              </a:rPr>
              <a:t>Ответственный за мероприятия (темный вариант)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5400000">
            <a:off x="-770231" y="7984411"/>
            <a:ext cx="3080925" cy="1540462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28700" y="4774684"/>
            <a:ext cx="2950531" cy="737633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770231" y="3363629"/>
            <a:ext cx="10917553" cy="5251279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0">
            <a:off x="12589069" y="1962901"/>
            <a:ext cx="3876715" cy="8052735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8"/>
          <a:srcRect l="0" t="0" r="0" b="0"/>
          <a:stretch>
            <a:fillRect/>
          </a:stretch>
        </p:blipFill>
        <p:spPr>
          <a:xfrm flipH="false" flipV="false" rot="0">
            <a:off x="402050" y="3240823"/>
            <a:ext cx="11653916" cy="5496891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9"/>
          <a:srcRect l="0" t="0" r="0" b="0"/>
          <a:stretch>
            <a:fillRect/>
          </a:stretch>
        </p:blipFill>
        <p:spPr>
          <a:xfrm flipH="false" flipV="false" rot="0">
            <a:off x="12589069" y="1962901"/>
            <a:ext cx="3950220" cy="8199376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479109" y="515731"/>
            <a:ext cx="7981147" cy="9211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02"/>
              </a:lnSpc>
            </a:pPr>
            <a:r>
              <a:rPr lang="en-US" sz="5358">
                <a:solidFill>
                  <a:srgbClr val="3D93A7"/>
                </a:solidFill>
                <a:latin typeface="Noto Sans Bold"/>
              </a:rPr>
              <a:t>Макеты интерфейса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168057" y="563356"/>
            <a:ext cx="8886662" cy="10998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A25150"/>
                </a:solidFill>
                <a:latin typeface="Open Sans Bold"/>
              </a:rPr>
              <a:t>Ответственный за мероприятия (темный вариант)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D93A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11542" r="0" b="7156"/>
          <a:stretch>
            <a:fillRect/>
          </a:stretch>
        </p:blipFill>
        <p:spPr>
          <a:xfrm flipH="false" flipV="false" rot="0">
            <a:off x="1626976" y="1544403"/>
            <a:ext cx="15034048" cy="8464286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444930" y="506206"/>
            <a:ext cx="10102783" cy="9306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02"/>
              </a:lnSpc>
            </a:pPr>
            <a:r>
              <a:rPr lang="en-US" sz="5358">
                <a:solidFill>
                  <a:srgbClr val="FFFFFF"/>
                </a:solidFill>
                <a:latin typeface="Sifonn"/>
              </a:rPr>
              <a:t>Текущее состояние системы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D93A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11773" r="0" b="7156"/>
          <a:stretch>
            <a:fillRect/>
          </a:stretch>
        </p:blipFill>
        <p:spPr>
          <a:xfrm flipH="false" flipV="false" rot="0">
            <a:off x="1720601" y="1547338"/>
            <a:ext cx="14846799" cy="8335128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444930" y="506206"/>
            <a:ext cx="10102783" cy="9306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02"/>
              </a:lnSpc>
            </a:pPr>
            <a:r>
              <a:rPr lang="en-US" sz="5358">
                <a:solidFill>
                  <a:srgbClr val="FFFFFF"/>
                </a:solidFill>
                <a:latin typeface="Sifonn"/>
              </a:rPr>
              <a:t>Текущее состояние системы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D93A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12235" r="0" b="7387"/>
          <a:stretch>
            <a:fillRect/>
          </a:stretch>
        </p:blipFill>
        <p:spPr>
          <a:xfrm flipH="false" flipV="false" rot="0">
            <a:off x="1673010" y="1563115"/>
            <a:ext cx="14941980" cy="8316902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444930" y="506206"/>
            <a:ext cx="10102783" cy="9306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02"/>
              </a:lnSpc>
            </a:pPr>
            <a:r>
              <a:rPr lang="en-US" sz="5358">
                <a:solidFill>
                  <a:srgbClr val="FFFFFF"/>
                </a:solidFill>
                <a:latin typeface="Sifonn"/>
              </a:rPr>
              <a:t>Текущее состояние системы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D93A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11773" r="0" b="8079"/>
          <a:stretch>
            <a:fillRect/>
          </a:stretch>
        </p:blipFill>
        <p:spPr>
          <a:xfrm flipH="false" flipV="false" rot="0">
            <a:off x="1709874" y="1572009"/>
            <a:ext cx="14868252" cy="8252094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444930" y="506206"/>
            <a:ext cx="10102783" cy="9306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02"/>
              </a:lnSpc>
            </a:pPr>
            <a:r>
              <a:rPr lang="en-US" sz="5358">
                <a:solidFill>
                  <a:srgbClr val="FFFFFF"/>
                </a:solidFill>
                <a:latin typeface="Sifonn"/>
              </a:rPr>
              <a:t>Текущее состояние системы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7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5400000">
            <a:off x="-2408113" y="1824996"/>
            <a:ext cx="5151605" cy="2575802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28700" y="3855599"/>
            <a:ext cx="3389742" cy="1694871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true" flipV="true" rot="-5400000">
            <a:off x="15589275" y="2444775"/>
            <a:ext cx="3598300" cy="179915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53628" t="0" r="0" b="868"/>
          <a:stretch>
            <a:fillRect/>
          </a:stretch>
        </p:blipFill>
        <p:spPr>
          <a:xfrm flipH="false" flipV="false" rot="0">
            <a:off x="15153490" y="1163538"/>
            <a:ext cx="3134510" cy="194936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10"/>
          <a:srcRect l="0" t="0" r="0" b="0"/>
          <a:stretch>
            <a:fillRect/>
          </a:stretch>
        </p:blipFill>
        <p:spPr>
          <a:xfrm flipH="false" flipV="false" rot="0">
            <a:off x="11968196" y="4208360"/>
            <a:ext cx="5767355" cy="5767355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341680" y="145281"/>
            <a:ext cx="11082281" cy="55434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4707"/>
              </a:lnSpc>
            </a:pPr>
            <a:r>
              <a:rPr lang="en-US" sz="10505">
                <a:solidFill>
                  <a:srgbClr val="3D93A7"/>
                </a:solidFill>
                <a:latin typeface="Sifonn"/>
              </a:rPr>
              <a:t>Диаграмма вариантов использования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D93A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97436" y="156585"/>
            <a:ext cx="7364339" cy="7196967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2958131" y="583924"/>
            <a:ext cx="8553552" cy="6579113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5442815" y="2049711"/>
            <a:ext cx="7402370" cy="6187577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5699957" y="3067577"/>
            <a:ext cx="11023902" cy="5365479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6230482" y="3755068"/>
            <a:ext cx="12057518" cy="6592194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7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464572" y="0"/>
            <a:ext cx="2168572" cy="1084286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true" flipV="true" rot="10499156">
            <a:off x="6246024" y="-1019867"/>
            <a:ext cx="8416613" cy="4208306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10800000">
            <a:off x="13677769" y="5607709"/>
            <a:ext cx="4248281" cy="2124141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8"/>
          <a:srcRect l="0" t="0" r="0" b="0"/>
          <a:stretch>
            <a:fillRect/>
          </a:stretch>
        </p:blipFill>
        <p:spPr>
          <a:xfrm flipH="false" flipV="false" rot="0">
            <a:off x="0" y="0"/>
            <a:ext cx="13374203" cy="102870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2531276" y="106879"/>
            <a:ext cx="5394774" cy="21885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898"/>
              </a:lnSpc>
            </a:pPr>
            <a:r>
              <a:rPr lang="en-US" sz="4212">
                <a:solidFill>
                  <a:srgbClr val="3D93A7"/>
                </a:solidFill>
                <a:latin typeface="Noto Sans Bold"/>
              </a:rPr>
              <a:t>Диаграмма вариантов использования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4707906" y="2498401"/>
            <a:ext cx="3329583" cy="5378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A25150"/>
                </a:solidFill>
                <a:latin typeface="Open Sans Bold"/>
              </a:rPr>
              <a:t>"Мероприятия"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DAFb2qtJhdU</dc:identifier>
  <dcterms:modified xsi:type="dcterms:W3CDTF">2011-08-01T06:04:30Z</dcterms:modified>
  <cp:revision>1</cp:revision>
  <dc:title>Cozy Theme Presentation</dc:title>
</cp:coreProperties>
</file>